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0" r:id="rId2"/>
  </p:sldMasterIdLst>
  <p:notesMasterIdLst>
    <p:notesMasterId r:id="rId20"/>
  </p:notesMasterIdLst>
  <p:sldIdLst>
    <p:sldId id="256" r:id="rId3"/>
    <p:sldId id="273" r:id="rId4"/>
    <p:sldId id="258" r:id="rId5"/>
    <p:sldId id="259" r:id="rId6"/>
    <p:sldId id="274" r:id="rId7"/>
    <p:sldId id="260" r:id="rId8"/>
    <p:sldId id="27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</p:sldIdLst>
  <p:sldSz cx="9144000" cy="6858000" type="screen4x3"/>
  <p:notesSz cx="6858000" cy="8961438"/>
  <p:custShowLst>
    <p:custShow name="Estrie" id="0">
      <p:sldLst>
        <p:sld r:id="rId3"/>
        <p:sld r:id="rId12"/>
        <p:sld r:id="rId13"/>
        <p:sld r:id="rId14"/>
        <p:sld r:id="rId18"/>
        <p:sld r:id="rId19"/>
      </p:sldLst>
    </p:custShow>
    <p:custShow name="Côte-Nord" id="1">
      <p:sldLst>
        <p:sld r:id="rId3"/>
        <p:sld r:id="rId9"/>
        <p:sld r:id="rId10"/>
        <p:sld r:id="rId11"/>
        <p:sld r:id="rId18"/>
        <p:sld r:id="rId19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1476" y="-9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F6-4C24-8410-41DC2DD426C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F6-4C24-8410-41DC2DD426C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F6-4C24-8410-41DC2DD426C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F6-4C24-8410-41DC2DD426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89671424"/>
        <c:axId val="289681408"/>
        <c:axId val="0"/>
      </c:bar3DChart>
      <c:catAx>
        <c:axId val="289671424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28968140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28968140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289671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 smtClean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 smtClean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 smtClean="0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 smtClean="0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4AEC37D-31B7-4F7A-8F1E-62BDAFE74F03}" type="pres">
      <dgm:prSet presAssocID="{E05B8712-3D94-4EB2-B442-11F2F1AD49D0}" presName="diamond" presStyleLbl="bgShp" presStyleIdx="0" presStyleCnt="1"/>
      <dgm:spPr/>
      <dgm:t>
        <a:bodyPr/>
        <a:lstStyle/>
        <a:p>
          <a:endParaRPr lang="fr-CA"/>
        </a:p>
      </dgm:t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050CAFA0-DA67-4AA2-959E-695AFC859F90}" type="presOf" srcId="{E05B8712-3D94-4EB2-B442-11F2F1AD49D0}" destId="{CF6DB1C7-E83F-49A2-BB36-22933FC6BD91}" srcOrd="0" destOrd="0" presId="urn:microsoft.com/office/officeart/2005/8/layout/matrix3"/>
    <dgm:cxn modelId="{8A06F266-99B1-4AB4-862F-38AE3AADB67F}" type="presOf" srcId="{1D44610B-F03A-4450-8D4B-60319D68D353}" destId="{B84715BF-F487-4499-9703-A6EFF5B33D23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A72CE136-7B5B-4F44-826A-0DF15A75885D}" type="presOf" srcId="{5ADDA3D6-CF83-404E-B072-240E16C2C82A}" destId="{2D62ADE7-00EC-441F-885F-3548539A94D7}" srcOrd="0" destOrd="0" presId="urn:microsoft.com/office/officeart/2005/8/layout/matrix3"/>
    <dgm:cxn modelId="{1EA00443-4AE0-4565-9543-EF0C1E122B30}" type="presOf" srcId="{B334440E-9278-46C3-9886-1990CC417916}" destId="{DE20C8ED-D9A0-4DEF-A3FF-644E76E29BE5}" srcOrd="0" destOrd="0" presId="urn:microsoft.com/office/officeart/2005/8/layout/matrix3"/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E41D4D4E-F4E1-4886-B2ED-FAAC4A5B1F26}" type="presOf" srcId="{A5B52DC1-4514-49A4-A85D-091F62CBFE50}" destId="{2E91EA9B-F638-46E5-9521-CC420CC06FA1}" srcOrd="0" destOrd="0" presId="urn:microsoft.com/office/officeart/2005/8/layout/matrix3"/>
    <dgm:cxn modelId="{9B3A3527-71BA-4681-9EB7-21E931BC8C27}" type="presParOf" srcId="{CF6DB1C7-E83F-49A2-BB36-22933FC6BD91}" destId="{E4AEC37D-31B7-4F7A-8F1E-62BDAFE74F03}" srcOrd="0" destOrd="0" presId="urn:microsoft.com/office/officeart/2005/8/layout/matrix3"/>
    <dgm:cxn modelId="{E87E8AA7-4405-4EA8-9386-3690C07E7B24}" type="presParOf" srcId="{CF6DB1C7-E83F-49A2-BB36-22933FC6BD91}" destId="{B84715BF-F487-4499-9703-A6EFF5B33D23}" srcOrd="1" destOrd="0" presId="urn:microsoft.com/office/officeart/2005/8/layout/matrix3"/>
    <dgm:cxn modelId="{D070D65A-C0DC-4A85-8869-C62FCA58FA18}" type="presParOf" srcId="{CF6DB1C7-E83F-49A2-BB36-22933FC6BD91}" destId="{DE20C8ED-D9A0-4DEF-A3FF-644E76E29BE5}" srcOrd="2" destOrd="0" presId="urn:microsoft.com/office/officeart/2005/8/layout/matrix3"/>
    <dgm:cxn modelId="{1C40EE84-EAF5-4E2A-9B49-4B9C95B0CD96}" type="presParOf" srcId="{CF6DB1C7-E83F-49A2-BB36-22933FC6BD91}" destId="{2D62ADE7-00EC-441F-885F-3548539A94D7}" srcOrd="3" destOrd="0" presId="urn:microsoft.com/office/officeart/2005/8/layout/matrix3"/>
    <dgm:cxn modelId="{5D2AA66F-4320-45B2-8BFF-ABF9CFFE96C1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C37D-31B7-4F7A-8F1E-62BDAFE74F03}">
      <dsp:nvSpPr>
        <dsp:cNvPr id="0" name=""/>
        <dsp:cNvSpPr/>
      </dsp:nvSpPr>
      <dsp:spPr>
        <a:xfrm>
          <a:off x="1828800" y="0"/>
          <a:ext cx="4114799" cy="4114799"/>
        </a:xfrm>
        <a:prstGeom prst="diamond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4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84715BF-F487-4499-9703-A6EFF5B33D23}">
      <dsp:nvSpPr>
        <dsp:cNvPr id="0" name=""/>
        <dsp:cNvSpPr/>
      </dsp:nvSpPr>
      <dsp:spPr>
        <a:xfrm>
          <a:off x="2219706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Mauricie</a:t>
          </a:r>
          <a:endParaRPr lang="fr-FR" sz="2500" kern="1200" dirty="0"/>
        </a:p>
      </dsp:txBody>
      <dsp:txXfrm>
        <a:off x="2298045" y="469245"/>
        <a:ext cx="1448094" cy="1448094"/>
      </dsp:txXfrm>
    </dsp:sp>
    <dsp:sp modelId="{DE20C8ED-D9A0-4DEF-A3FF-644E76E29BE5}">
      <dsp:nvSpPr>
        <dsp:cNvPr id="0" name=""/>
        <dsp:cNvSpPr/>
      </dsp:nvSpPr>
      <dsp:spPr>
        <a:xfrm>
          <a:off x="3947922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2771965"/>
                <a:satOff val="19774"/>
                <a:lumOff val="-3399"/>
                <a:alphaOff val="0"/>
                <a:shade val="40000"/>
              </a:schemeClr>
              <a:schemeClr val="accent2">
                <a:hueOff val="-2771965"/>
                <a:satOff val="19774"/>
                <a:lumOff val="-3399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Côte-Nord</a:t>
          </a:r>
          <a:endParaRPr lang="fr-FR" sz="2500" kern="1200" dirty="0"/>
        </a:p>
      </dsp:txBody>
      <dsp:txXfrm>
        <a:off x="4026261" y="469245"/>
        <a:ext cx="1448094" cy="1448094"/>
      </dsp:txXfrm>
    </dsp:sp>
    <dsp:sp modelId="{2D62ADE7-00EC-441F-885F-3548539A94D7}">
      <dsp:nvSpPr>
        <dsp:cNvPr id="0" name=""/>
        <dsp:cNvSpPr/>
      </dsp:nvSpPr>
      <dsp:spPr>
        <a:xfrm>
          <a:off x="2219706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5543931"/>
                <a:satOff val="39548"/>
                <a:lumOff val="-6798"/>
                <a:alphaOff val="0"/>
                <a:shade val="40000"/>
              </a:schemeClr>
              <a:schemeClr val="accent2">
                <a:hueOff val="-5543931"/>
                <a:satOff val="39548"/>
                <a:lumOff val="-6798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L’Estrie</a:t>
          </a:r>
          <a:endParaRPr lang="fr-FR" sz="2500" kern="1200"/>
        </a:p>
      </dsp:txBody>
      <dsp:txXfrm>
        <a:off x="2298045" y="2197461"/>
        <a:ext cx="1448094" cy="1448094"/>
      </dsp:txXfrm>
    </dsp:sp>
    <dsp:sp modelId="{2E91EA9B-F638-46E5-9521-CC420CC06FA1}">
      <dsp:nvSpPr>
        <dsp:cNvPr id="0" name=""/>
        <dsp:cNvSpPr/>
      </dsp:nvSpPr>
      <dsp:spPr>
        <a:xfrm>
          <a:off x="3947922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8315896"/>
                <a:satOff val="59322"/>
                <a:lumOff val="-10197"/>
                <a:alphaOff val="0"/>
                <a:shade val="40000"/>
              </a:schemeClr>
              <a:schemeClr val="accent2">
                <a:hueOff val="-8315896"/>
                <a:satOff val="59322"/>
                <a:lumOff val="-10197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Les Bois-Francs</a:t>
          </a:r>
          <a:endParaRPr lang="fr-FR" sz="2500" kern="1200" dirty="0"/>
        </a:p>
      </dsp:txBody>
      <dsp:txXfrm>
        <a:off x="4026261" y="2197461"/>
        <a:ext cx="1448094" cy="1448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EB069-1BCC-46B2-B1E5-88B36CAB2ADF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53B31-A273-40AB-8ACE-F272E56D6828}" type="slidenum">
              <a:rPr lang="fr-CA"/>
              <a:pPr/>
              <a:t>17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D5494-695A-4949-A4BE-9D34112A61B5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D4322-B511-40A2-8EED-D835310D986D}" type="slidenum">
              <a:rPr lang="fr-CA"/>
              <a:pPr/>
              <a:t>10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62A8E-0075-474D-9733-64DE35F5FEEC}" type="slidenum">
              <a:rPr lang="fr-CA"/>
              <a:pPr/>
              <a:t>11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37909-EC5B-4A04-9517-8A31F8E7A425}" type="slidenum">
              <a:rPr lang="fr-CA"/>
              <a:pPr/>
              <a:t>12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F6C9D-5EF2-4FD1-BB74-569DD2321F16}" type="slidenum">
              <a:rPr lang="fr-CA"/>
              <a:pPr/>
              <a:t>13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856DEF-6A13-453F-83C7-7F391AB746CE}" type="slidenum">
              <a:rPr lang="fr-CA"/>
              <a:pPr/>
              <a:t>14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00B446-56A9-43B4-9D31-71F7D0A3E4B5}" type="slidenum">
              <a:rPr lang="fr-CA"/>
              <a:pPr/>
              <a:t>15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16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1/j/aa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4400" b="1" cap="none" spc="0">
                <a:ln w="11430"/>
                <a:gradFill>
                  <a:gsLst>
                    <a:gs pos="0">
                      <a:schemeClr val="bg2"/>
                    </a:gs>
                    <a:gs pos="75000">
                      <a:schemeClr val="bg2">
                        <a:lumMod val="9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1/j/aa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657095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Titre 1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b="1" cap="none" spc="0">
                <a:ln/>
                <a:solidFill>
                  <a:schemeClr val="accent3"/>
                </a:solidFill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fr-FR" smtClean="0"/>
              <a:t>Cliquez sur l'icône pour ajouter un graphique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2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1" cap="none" spc="0" baseline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5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>
                <a:solidFill>
                  <a:schemeClr val="tx2"/>
                </a:solidFill>
              </a:rPr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>
                <a:solidFill>
                  <a:schemeClr val="tx2"/>
                </a:solidFill>
              </a:rPr>
              <a:t>Présenté par</a:t>
            </a:r>
          </a:p>
          <a:p>
            <a:r>
              <a:rPr lang="fr-CA" dirty="0">
                <a:solidFill>
                  <a:schemeClr val="tx2"/>
                </a:solidFill>
              </a:rPr>
              <a:t>Marie-Soleil Routhier</a:t>
            </a:r>
          </a:p>
          <a:p>
            <a:r>
              <a:rPr lang="fr-CA" dirty="0">
                <a:solidFill>
                  <a:schemeClr val="tx2"/>
                </a:solidFill>
              </a:rPr>
              <a:t>de l’agence de voyages</a:t>
            </a:r>
          </a:p>
          <a:p>
            <a:r>
              <a:rPr lang="fr-CA" b="1" dirty="0">
                <a:solidFill>
                  <a:schemeClr val="tx2"/>
                </a:solidFill>
              </a:rPr>
              <a:t>Parcours Québec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 dirty="0"/>
              <a:t>Granby</a:t>
            </a:r>
          </a:p>
          <a:p>
            <a:pPr lvl="1"/>
            <a:r>
              <a:rPr lang="fr-CA" dirty="0"/>
              <a:t>Zoo de Granby</a:t>
            </a:r>
          </a:p>
          <a:p>
            <a:pPr lvl="1"/>
            <a:r>
              <a:rPr lang="fr-CA" dirty="0"/>
              <a:t>L’</a:t>
            </a:r>
            <a:r>
              <a:rPr lang="fr-CA" dirty="0" err="1"/>
              <a:t>Estriade</a:t>
            </a:r>
            <a:r>
              <a:rPr lang="fr-CA" dirty="0"/>
              <a:t> et la </a:t>
            </a:r>
            <a:r>
              <a:rPr lang="fr-CA" dirty="0" err="1"/>
              <a:t>Montérégiade</a:t>
            </a:r>
            <a:r>
              <a:rPr lang="fr-CA" dirty="0"/>
              <a:t>, </a:t>
            </a:r>
            <a:r>
              <a:rPr lang="fr-CA" dirty="0" smtClean="0"/>
              <a:t>42 kilomètres </a:t>
            </a:r>
            <a:r>
              <a:rPr lang="fr-CA" dirty="0"/>
              <a:t>de pistes cyclables</a:t>
            </a:r>
          </a:p>
          <a:p>
            <a:pPr lvl="1"/>
            <a:r>
              <a:rPr lang="fr-CA" dirty="0"/>
              <a:t>Centre de santé Granbyen</a:t>
            </a:r>
          </a:p>
          <a:p>
            <a:pPr lvl="1"/>
            <a:r>
              <a:rPr lang="fr-CA" dirty="0"/>
              <a:t>Le Château </a:t>
            </a:r>
            <a:r>
              <a:rPr lang="fr-CA" dirty="0" err="1"/>
              <a:t>Brownies</a:t>
            </a:r>
            <a:endParaRPr lang="fr-CA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25" y="4149080"/>
            <a:ext cx="3264000" cy="24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t="19643" r="19643" b="19643"/>
          <a:stretch/>
        </p:blipFill>
        <p:spPr>
          <a:xfrm>
            <a:off x="5580112" y="1124744"/>
            <a:ext cx="3264363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17247" r="22965" b="28693"/>
          <a:stretch/>
        </p:blipFill>
        <p:spPr>
          <a:xfrm>
            <a:off x="3947931" y="2852936"/>
            <a:ext cx="326436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fr-CA" dirty="0"/>
              <a:t>Bromont</a:t>
            </a:r>
          </a:p>
          <a:p>
            <a:pPr lvl="1"/>
            <a:r>
              <a:rPr lang="fr-CA" dirty="0"/>
              <a:t>Le Musée du Chocolat de la Confiserie Bromont</a:t>
            </a:r>
          </a:p>
          <a:p>
            <a:pPr lvl="1"/>
            <a:r>
              <a:rPr lang="fr-CA" dirty="0"/>
              <a:t>Parc aquatique</a:t>
            </a:r>
          </a:p>
          <a:p>
            <a:pPr lvl="1"/>
            <a:r>
              <a:rPr lang="fr-CA" dirty="0"/>
              <a:t>Station touristique</a:t>
            </a:r>
          </a:p>
          <a:p>
            <a:pPr lvl="1"/>
            <a:r>
              <a:rPr lang="fr-CA" dirty="0"/>
              <a:t>Jardin </a:t>
            </a:r>
            <a:r>
              <a:rPr lang="fr-CA" dirty="0" err="1"/>
              <a:t>Marisol</a:t>
            </a:r>
            <a:endParaRPr lang="fr-CA" dirty="0"/>
          </a:p>
          <a:p>
            <a:pPr lvl="2"/>
            <a:r>
              <a:rPr lang="fr-CA" dirty="0"/>
              <a:t>Jardin écologique de trois acres de prairie en fleurs sauvages vivaces et annuelles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684">
            <a:off x="4797416" y="2955415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S’étendent dans la plaine du Saint-Laurent jusqu’au contreforts des Appalaches</a:t>
            </a:r>
            <a:endParaRPr lang="fr-CA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7730">
            <a:off x="442076" y="2497860"/>
            <a:ext cx="4344355" cy="28962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Espace réservé du contenu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CA" dirty="0"/>
              <a:t>Victoriaville</a:t>
            </a:r>
          </a:p>
          <a:p>
            <a:pPr lvl="1"/>
            <a:r>
              <a:rPr lang="fr-CA" dirty="0"/>
              <a:t>Réservoir Beaudet</a:t>
            </a:r>
          </a:p>
          <a:p>
            <a:pPr lvl="2"/>
            <a:r>
              <a:rPr lang="fr-CA" dirty="0"/>
              <a:t>Site d’observation des </a:t>
            </a:r>
            <a:r>
              <a:rPr lang="fr-CA" dirty="0" smtClean="0"/>
              <a:t>oiseaux</a:t>
            </a:r>
            <a:endParaRPr lang="fr-CA" dirty="0"/>
          </a:p>
        </p:txBody>
      </p:sp>
      <p:sp>
        <p:nvSpPr>
          <p:cNvPr id="4" name="ZoneTexte 3"/>
          <p:cNvSpPr txBox="1"/>
          <p:nvPr/>
        </p:nvSpPr>
        <p:spPr>
          <a:xfrm rot="20864703">
            <a:off x="953521" y="5512255"/>
            <a:ext cx="26901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>
                <a:latin typeface="+mn-lt"/>
              </a:rPr>
              <a:t>Photo prise du site </a:t>
            </a:r>
            <a:r>
              <a:rPr lang="fr-CA" sz="800" dirty="0" smtClean="0">
                <a:latin typeface="+mn-lt"/>
              </a:rPr>
              <a:t>www.tourismecentreduquebec.com</a:t>
            </a:r>
            <a:endParaRPr lang="fr-CA" sz="8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CA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80375365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indent="0">
              <a:buFontTx/>
              <a:buNone/>
            </a:pPr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Mauricie…</a:t>
            </a:r>
            <a:endParaRPr lang="fr-CA" dirty="0"/>
          </a:p>
        </p:txBody>
      </p:sp>
      <p:pic>
        <p:nvPicPr>
          <p:cNvPr id="4" name="Bear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rot="20656572">
            <a:off x="923925" y="998538"/>
            <a:ext cx="5183188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Surprise dans le parc national</a:t>
            </a:r>
            <a:br>
              <a:rPr lang="fr-CA" dirty="0" smtClean="0"/>
            </a:br>
            <a:r>
              <a:rPr lang="fr-CA" dirty="0" smtClean="0"/>
              <a:t>de la Mauricie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063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Choisir la Côte-Nord, c’est partir pour une destination d’aventures et de découvertes des plus remarquables.</a:t>
            </a:r>
            <a:endParaRPr lang="fr-CA" dirty="0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La Côte-Nord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097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agues">
  <a:themeElements>
    <a:clrScheme name="Personnalisé 2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63649D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Ordonné</Template>
  <TotalTime>1837</TotalTime>
  <Words>328</Words>
  <Application>Microsoft Office PowerPoint</Application>
  <PresentationFormat>Affichage à l'écran (4:3)</PresentationFormat>
  <Paragraphs>75</Paragraphs>
  <Slides>17</Slides>
  <Notes>10</Notes>
  <HiddenSlides>0</HiddenSlides>
  <MMClips>1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  <vt:variant>
        <vt:lpstr>Diaporamas personnalisés</vt:lpstr>
      </vt:variant>
      <vt:variant>
        <vt:i4>2</vt:i4>
      </vt:variant>
    </vt:vector>
  </HeadingPairs>
  <TitlesOfParts>
    <vt:vector size="28" baseType="lpstr">
      <vt:lpstr>Arial Narrow</vt:lpstr>
      <vt:lpstr>Book Antiqua</vt:lpstr>
      <vt:lpstr>Comic Sans MS</vt:lpstr>
      <vt:lpstr>Lucida Sans</vt:lpstr>
      <vt:lpstr>Symbol</vt:lpstr>
      <vt:lpstr>Times New Roman</vt:lpstr>
      <vt:lpstr>Wingdings</vt:lpstr>
      <vt:lpstr>Kilter</vt:lpstr>
      <vt:lpstr>Vagues</vt:lpstr>
      <vt:lpstr>LA ROUTE DES VACANCES</vt:lpstr>
      <vt:lpstr>DESTINATIONS PROPOSÉES</vt:lpstr>
      <vt:lpstr>La Mauricie</vt:lpstr>
      <vt:lpstr>La Mauricie…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Benoît;Jocelyne Roberge</dc:creator>
  <cp:lastModifiedBy>Jocelyne Roberge</cp:lastModifiedBy>
  <cp:revision>81</cp:revision>
  <cp:lastPrinted>1601-01-01T00:00:00Z</cp:lastPrinted>
  <dcterms:created xsi:type="dcterms:W3CDTF">2000-06-29T16:30:48Z</dcterms:created>
  <dcterms:modified xsi:type="dcterms:W3CDTF">2016-01-05T14:58:49Z</dcterms:modified>
</cp:coreProperties>
</file>